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16/03/2011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1137</Words>
  <Application>Microsoft Macintosh PowerPoint</Application>
  <PresentationFormat>On-screen Show (4:3)</PresentationFormat>
  <Paragraphs>242</Paragraphs>
  <Slides>35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57</cp:revision>
  <dcterms:created xsi:type="dcterms:W3CDTF">2011-03-08T13:24:17Z</dcterms:created>
  <dcterms:modified xsi:type="dcterms:W3CDTF">2011-03-17T12:57:41Z</dcterms:modified>
</cp:coreProperties>
</file>